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28" r:id="rId3"/>
    <p:sldId id="329" r:id="rId4"/>
    <p:sldId id="332" r:id="rId5"/>
    <p:sldId id="330" r:id="rId6"/>
    <p:sldId id="33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EEEB35F8-34AE-4CC0-850A-58477F4A82DC}"/>
    <pc:docChg chg="custSel addSld delSld modSld">
      <pc:chgData name="Seelen, BMJG (Bernhard)" userId="8c651d8e-946e-4948-8a64-4c10bca0126f" providerId="ADAL" clId="{EEEB35F8-34AE-4CC0-850A-58477F4A82DC}" dt="2021-11-14T12:52:55.208" v="103" actId="47"/>
      <pc:docMkLst>
        <pc:docMk/>
      </pc:docMkLst>
      <pc:sldChg chg="modSp mod">
        <pc:chgData name="Seelen, BMJG (Bernhard)" userId="8c651d8e-946e-4948-8a64-4c10bca0126f" providerId="ADAL" clId="{EEEB35F8-34AE-4CC0-850A-58477F4A82DC}" dt="2021-11-14T12:38:03.558" v="0" actId="20577"/>
        <pc:sldMkLst>
          <pc:docMk/>
          <pc:sldMk cId="292975172" sldId="330"/>
        </pc:sldMkLst>
        <pc:spChg chg="mod">
          <ac:chgData name="Seelen, BMJG (Bernhard)" userId="8c651d8e-946e-4948-8a64-4c10bca0126f" providerId="ADAL" clId="{EEEB35F8-34AE-4CC0-850A-58477F4A82DC}" dt="2021-11-14T12:38:03.558" v="0" actId="20577"/>
          <ac:spMkLst>
            <pc:docMk/>
            <pc:sldMk cId="292975172" sldId="330"/>
            <ac:spMk id="3" creationId="{BA62F698-50AF-46CF-96AD-2C8D0265BF4F}"/>
          </ac:spMkLst>
        </pc:spChg>
      </pc:sldChg>
      <pc:sldChg chg="modSp mod">
        <pc:chgData name="Seelen, BMJG (Bernhard)" userId="8c651d8e-946e-4948-8a64-4c10bca0126f" providerId="ADAL" clId="{EEEB35F8-34AE-4CC0-850A-58477F4A82DC}" dt="2021-11-14T12:43:59.836" v="100" actId="207"/>
        <pc:sldMkLst>
          <pc:docMk/>
          <pc:sldMk cId="3940175094" sldId="331"/>
        </pc:sldMkLst>
        <pc:spChg chg="mod">
          <ac:chgData name="Seelen, BMJG (Bernhard)" userId="8c651d8e-946e-4948-8a64-4c10bca0126f" providerId="ADAL" clId="{EEEB35F8-34AE-4CC0-850A-58477F4A82DC}" dt="2021-11-14T12:43:59.836" v="100" actId="207"/>
          <ac:spMkLst>
            <pc:docMk/>
            <pc:sldMk cId="3940175094" sldId="331"/>
            <ac:spMk id="3" creationId="{72D5A826-F91C-4904-948C-667DEA108BDA}"/>
          </ac:spMkLst>
        </pc:spChg>
        <pc:spChg chg="mod">
          <ac:chgData name="Seelen, BMJG (Bernhard)" userId="8c651d8e-946e-4948-8a64-4c10bca0126f" providerId="ADAL" clId="{EEEB35F8-34AE-4CC0-850A-58477F4A82DC}" dt="2021-11-14T12:40:25.346" v="41" actId="14100"/>
          <ac:spMkLst>
            <pc:docMk/>
            <pc:sldMk cId="3940175094" sldId="331"/>
            <ac:spMk id="4" creationId="{AC928396-07A3-4BAC-997E-01BA36CAD86B}"/>
          </ac:spMkLst>
        </pc:spChg>
      </pc:sldChg>
      <pc:sldChg chg="del">
        <pc:chgData name="Seelen, BMJG (Bernhard)" userId="8c651d8e-946e-4948-8a64-4c10bca0126f" providerId="ADAL" clId="{EEEB35F8-34AE-4CC0-850A-58477F4A82DC}" dt="2021-11-14T12:52:55.208" v="103" actId="47"/>
        <pc:sldMkLst>
          <pc:docMk/>
          <pc:sldMk cId="4285876628" sldId="333"/>
        </pc:sldMkLst>
      </pc:sldChg>
      <pc:sldChg chg="add del">
        <pc:chgData name="Seelen, BMJG (Bernhard)" userId="8c651d8e-946e-4948-8a64-4c10bca0126f" providerId="ADAL" clId="{EEEB35F8-34AE-4CC0-850A-58477F4A82DC}" dt="2021-11-14T12:46:53.042" v="102" actId="2696"/>
        <pc:sldMkLst>
          <pc:docMk/>
          <pc:sldMk cId="1233497395" sldId="334"/>
        </pc:sldMkLst>
      </pc:sldChg>
    </pc:docChg>
  </pc:docChgLst>
  <pc:docChgLst>
    <pc:chgData name="Seelen, BMJG (Bernhard)" userId="8c651d8e-946e-4948-8a64-4c10bca0126f" providerId="ADAL" clId="{7B38C16F-EC9E-485D-86C7-72E7C340F032}"/>
    <pc:docChg chg="custSel addSld modSld sldOrd">
      <pc:chgData name="Seelen, BMJG (Bernhard)" userId="8c651d8e-946e-4948-8a64-4c10bca0126f" providerId="ADAL" clId="{7B38C16F-EC9E-485D-86C7-72E7C340F032}" dt="2021-07-01T07:15:02.410" v="527" actId="20577"/>
      <pc:docMkLst>
        <pc:docMk/>
      </pc:docMkLst>
      <pc:sldChg chg="ord">
        <pc:chgData name="Seelen, BMJG (Bernhard)" userId="8c651d8e-946e-4948-8a64-4c10bca0126f" providerId="ADAL" clId="{7B38C16F-EC9E-485D-86C7-72E7C340F032}" dt="2021-07-01T06:58:39.520" v="9"/>
        <pc:sldMkLst>
          <pc:docMk/>
          <pc:sldMk cId="2782634202" sldId="329"/>
        </pc:sldMkLst>
      </pc:sldChg>
      <pc:sldChg chg="modSp mod">
        <pc:chgData name="Seelen, BMJG (Bernhard)" userId="8c651d8e-946e-4948-8a64-4c10bca0126f" providerId="ADAL" clId="{7B38C16F-EC9E-485D-86C7-72E7C340F032}" dt="2021-07-01T07:03:58.807" v="80" actId="207"/>
        <pc:sldMkLst>
          <pc:docMk/>
          <pc:sldMk cId="292975172" sldId="330"/>
        </pc:sldMkLst>
        <pc:spChg chg="mod">
          <ac:chgData name="Seelen, BMJG (Bernhard)" userId="8c651d8e-946e-4948-8a64-4c10bca0126f" providerId="ADAL" clId="{7B38C16F-EC9E-485D-86C7-72E7C340F032}" dt="2021-07-01T07:03:58.807" v="80" actId="207"/>
          <ac:spMkLst>
            <pc:docMk/>
            <pc:sldMk cId="292975172" sldId="330"/>
            <ac:spMk id="3" creationId="{BA62F698-50AF-46CF-96AD-2C8D0265BF4F}"/>
          </ac:spMkLst>
        </pc:spChg>
      </pc:sldChg>
      <pc:sldChg chg="addSp modSp mod">
        <pc:chgData name="Seelen, BMJG (Bernhard)" userId="8c651d8e-946e-4948-8a64-4c10bca0126f" providerId="ADAL" clId="{7B38C16F-EC9E-485D-86C7-72E7C340F032}" dt="2021-07-01T07:06:27.190" v="368" actId="1076"/>
        <pc:sldMkLst>
          <pc:docMk/>
          <pc:sldMk cId="3940175094" sldId="331"/>
        </pc:sldMkLst>
        <pc:spChg chg="mod">
          <ac:chgData name="Seelen, BMJG (Bernhard)" userId="8c651d8e-946e-4948-8a64-4c10bca0126f" providerId="ADAL" clId="{7B38C16F-EC9E-485D-86C7-72E7C340F032}" dt="2021-07-01T07:04:56.960" v="101" actId="20577"/>
          <ac:spMkLst>
            <pc:docMk/>
            <pc:sldMk cId="3940175094" sldId="331"/>
            <ac:spMk id="2" creationId="{FED35075-658F-4412-872A-C98507BE4496}"/>
          </ac:spMkLst>
        </pc:spChg>
        <pc:spChg chg="mod">
          <ac:chgData name="Seelen, BMJG (Bernhard)" userId="8c651d8e-946e-4948-8a64-4c10bca0126f" providerId="ADAL" clId="{7B38C16F-EC9E-485D-86C7-72E7C340F032}" dt="2021-07-01T07:04:45.273" v="85" actId="14100"/>
          <ac:spMkLst>
            <pc:docMk/>
            <pc:sldMk cId="3940175094" sldId="331"/>
            <ac:spMk id="3" creationId="{72D5A826-F91C-4904-948C-667DEA108BDA}"/>
          </ac:spMkLst>
        </pc:spChg>
        <pc:spChg chg="add mod">
          <ac:chgData name="Seelen, BMJG (Bernhard)" userId="8c651d8e-946e-4948-8a64-4c10bca0126f" providerId="ADAL" clId="{7B38C16F-EC9E-485D-86C7-72E7C340F032}" dt="2021-07-01T07:06:27.190" v="368" actId="1076"/>
          <ac:spMkLst>
            <pc:docMk/>
            <pc:sldMk cId="3940175094" sldId="331"/>
            <ac:spMk id="4" creationId="{AC928396-07A3-4BAC-997E-01BA36CAD86B}"/>
          </ac:spMkLst>
        </pc:spChg>
      </pc:sldChg>
      <pc:sldChg chg="addSp modSp new mod">
        <pc:chgData name="Seelen, BMJG (Bernhard)" userId="8c651d8e-946e-4948-8a64-4c10bca0126f" providerId="ADAL" clId="{7B38C16F-EC9E-485D-86C7-72E7C340F032}" dt="2021-07-01T07:03:47.237" v="79" actId="1076"/>
        <pc:sldMkLst>
          <pc:docMk/>
          <pc:sldMk cId="220255728" sldId="332"/>
        </pc:sldMkLst>
        <pc:spChg chg="mod">
          <ac:chgData name="Seelen, BMJG (Bernhard)" userId="8c651d8e-946e-4948-8a64-4c10bca0126f" providerId="ADAL" clId="{7B38C16F-EC9E-485D-86C7-72E7C340F032}" dt="2021-07-01T06:59:10.909" v="28" actId="20577"/>
          <ac:spMkLst>
            <pc:docMk/>
            <pc:sldMk cId="220255728" sldId="332"/>
            <ac:spMk id="2" creationId="{FD10D4CB-51FF-4128-B492-A6DD3BE3B351}"/>
          </ac:spMkLst>
        </pc:spChg>
        <pc:spChg chg="mod">
          <ac:chgData name="Seelen, BMJG (Bernhard)" userId="8c651d8e-946e-4948-8a64-4c10bca0126f" providerId="ADAL" clId="{7B38C16F-EC9E-485D-86C7-72E7C340F032}" dt="2021-07-01T06:59:28.050" v="60" actId="5793"/>
          <ac:spMkLst>
            <pc:docMk/>
            <pc:sldMk cId="220255728" sldId="332"/>
            <ac:spMk id="3" creationId="{BB8C8F0D-D100-417D-BD85-6F58E4AD44D2}"/>
          </ac:spMkLst>
        </pc:spChg>
        <pc:picChg chg="add mod">
          <ac:chgData name="Seelen, BMJG (Bernhard)" userId="8c651d8e-946e-4948-8a64-4c10bca0126f" providerId="ADAL" clId="{7B38C16F-EC9E-485D-86C7-72E7C340F032}" dt="2021-07-01T07:01:42.191" v="76" actId="14100"/>
          <ac:picMkLst>
            <pc:docMk/>
            <pc:sldMk cId="220255728" sldId="332"/>
            <ac:picMk id="4" creationId="{7FAE7177-CC5C-4DD2-AE38-372C19FC97B9}"/>
          </ac:picMkLst>
        </pc:picChg>
        <pc:picChg chg="add mod modCrop">
          <ac:chgData name="Seelen, BMJG (Bernhard)" userId="8c651d8e-946e-4948-8a64-4c10bca0126f" providerId="ADAL" clId="{7B38C16F-EC9E-485D-86C7-72E7C340F032}" dt="2021-07-01T07:03:47.237" v="79" actId="1076"/>
          <ac:picMkLst>
            <pc:docMk/>
            <pc:sldMk cId="220255728" sldId="332"/>
            <ac:picMk id="5" creationId="{35A7CC4D-9712-4785-93DF-400EB683727D}"/>
          </ac:picMkLst>
        </pc:picChg>
      </pc:sldChg>
      <pc:sldChg chg="addSp modSp new mod">
        <pc:chgData name="Seelen, BMJG (Bernhard)" userId="8c651d8e-946e-4948-8a64-4c10bca0126f" providerId="ADAL" clId="{7B38C16F-EC9E-485D-86C7-72E7C340F032}" dt="2021-07-01T07:15:02.410" v="527" actId="20577"/>
        <pc:sldMkLst>
          <pc:docMk/>
          <pc:sldMk cId="4285876628" sldId="333"/>
        </pc:sldMkLst>
        <pc:spChg chg="mod">
          <ac:chgData name="Seelen, BMJG (Bernhard)" userId="8c651d8e-946e-4948-8a64-4c10bca0126f" providerId="ADAL" clId="{7B38C16F-EC9E-485D-86C7-72E7C340F032}" dt="2021-07-01T07:14:23.430" v="502" actId="20577"/>
          <ac:spMkLst>
            <pc:docMk/>
            <pc:sldMk cId="4285876628" sldId="333"/>
            <ac:spMk id="2" creationId="{F15D7522-544B-423D-8C83-B5A3567EFC96}"/>
          </ac:spMkLst>
        </pc:spChg>
        <pc:spChg chg="mod">
          <ac:chgData name="Seelen, BMJG (Bernhard)" userId="8c651d8e-946e-4948-8a64-4c10bca0126f" providerId="ADAL" clId="{7B38C16F-EC9E-485D-86C7-72E7C340F032}" dt="2021-07-01T07:14:45.188" v="513" actId="14100"/>
          <ac:spMkLst>
            <pc:docMk/>
            <pc:sldMk cId="4285876628" sldId="333"/>
            <ac:spMk id="3" creationId="{E47C6EF9-5F5F-4966-9AB3-E1481E47C6BC}"/>
          </ac:spMkLst>
        </pc:spChg>
        <pc:spChg chg="add mod">
          <ac:chgData name="Seelen, BMJG (Bernhard)" userId="8c651d8e-946e-4948-8a64-4c10bca0126f" providerId="ADAL" clId="{7B38C16F-EC9E-485D-86C7-72E7C340F032}" dt="2021-07-01T07:15:02.410" v="527" actId="20577"/>
          <ac:spMkLst>
            <pc:docMk/>
            <pc:sldMk cId="4285876628" sldId="333"/>
            <ac:spMk id="4" creationId="{842E0BF9-6B89-4E70-9A4D-8DD75F9880C3}"/>
          </ac:spMkLst>
        </pc:spChg>
        <pc:spChg chg="add mod">
          <ac:chgData name="Seelen, BMJG (Bernhard)" userId="8c651d8e-946e-4948-8a64-4c10bca0126f" providerId="ADAL" clId="{7B38C16F-EC9E-485D-86C7-72E7C340F032}" dt="2021-07-01T07:11:57.248" v="483" actId="14100"/>
          <ac:spMkLst>
            <pc:docMk/>
            <pc:sldMk cId="4285876628" sldId="333"/>
            <ac:spMk id="5" creationId="{A60ADF3F-DBDB-4687-AF75-322AE2192B29}"/>
          </ac:spMkLst>
        </pc:spChg>
        <pc:spChg chg="add mod">
          <ac:chgData name="Seelen, BMJG (Bernhard)" userId="8c651d8e-946e-4948-8a64-4c10bca0126f" providerId="ADAL" clId="{7B38C16F-EC9E-485D-86C7-72E7C340F032}" dt="2021-07-01T07:13:25.334" v="491" actId="20577"/>
          <ac:spMkLst>
            <pc:docMk/>
            <pc:sldMk cId="4285876628" sldId="333"/>
            <ac:spMk id="6" creationId="{B3CDF337-4170-400B-A5F8-3E81AFC082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2E10E-6F8C-4D4B-A967-E83C1193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Hoe </a:t>
            </a:r>
            <a:r>
              <a:rPr lang="en-US" dirty="0" err="1"/>
              <a:t>betaal</a:t>
            </a:r>
            <a:r>
              <a:rPr lang="en-US" dirty="0"/>
              <a:t> je?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81692-919E-4918-A5B3-B019BA85C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Directe</a:t>
            </a:r>
            <a:r>
              <a:rPr lang="en-US" sz="2800" dirty="0"/>
              <a:t> </a:t>
            </a:r>
            <a:r>
              <a:rPr lang="en-US" sz="2800" dirty="0" err="1"/>
              <a:t>ruil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indirecte</a:t>
            </a:r>
            <a:r>
              <a:rPr lang="en-US" sz="2800" dirty="0"/>
              <a:t> </a:t>
            </a:r>
            <a:r>
              <a:rPr lang="en-US" sz="2800" dirty="0" err="1"/>
              <a:t>ruil</a:t>
            </a:r>
            <a:endParaRPr lang="en-US" sz="2800" dirty="0"/>
          </a:p>
          <a:p>
            <a:r>
              <a:rPr lang="en-US" sz="2800" dirty="0" err="1"/>
              <a:t>Geldfuncties</a:t>
            </a:r>
            <a:endParaRPr lang="en-US" sz="2800" dirty="0"/>
          </a:p>
          <a:p>
            <a:r>
              <a:rPr lang="en-US" sz="2800" dirty="0" err="1"/>
              <a:t>Debet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credit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5726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C6CC1-CCF2-486F-AF34-35CE5661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indirect </a:t>
            </a:r>
            <a:r>
              <a:rPr lang="en-US" dirty="0" err="1"/>
              <a:t>ruil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D593742-686E-41E0-95A0-8DACC53A2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001" y="1643270"/>
            <a:ext cx="6689643" cy="50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571D6-53D6-4429-8424-41A5EBB6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Geldfuncties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2A0679-C6C0-419C-A11D-E92807438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7" t="18419" r="7065" b="12016"/>
          <a:stretch/>
        </p:blipFill>
        <p:spPr>
          <a:xfrm>
            <a:off x="848139" y="1709530"/>
            <a:ext cx="7964557" cy="38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0D4CB-51FF-4128-B492-A6DD3BE3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Pinnen of contant?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8C8F0D-D100-417D-BD85-6F58E4AD4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Chartaal geld</a:t>
            </a:r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Giraal geld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AE7177-CC5C-4DD2-AE38-372C19FC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269" y="1255001"/>
            <a:ext cx="3212411" cy="21377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A7CC4D-9712-4785-93DF-400EB6837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7" t="11294" r="8581" b="10473"/>
          <a:stretch/>
        </p:blipFill>
        <p:spPr>
          <a:xfrm>
            <a:off x="4437143" y="3465287"/>
            <a:ext cx="2426069" cy="23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07937-BC51-4BC8-AC33-4E10E906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Debet</a:t>
            </a:r>
            <a:r>
              <a:rPr lang="en-US" dirty="0"/>
              <a:t> of credit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62F698-50AF-46CF-96AD-2C8D0265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10772544" cy="143075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Debetsaldo</a:t>
            </a:r>
            <a:r>
              <a:rPr lang="en-US" sz="2400" dirty="0"/>
              <a:t>: </a:t>
            </a:r>
            <a:r>
              <a:rPr lang="en-US" sz="2400" dirty="0" err="1"/>
              <a:t>negatief</a:t>
            </a:r>
            <a:r>
              <a:rPr lang="en-US" sz="2400" dirty="0"/>
              <a:t> </a:t>
            </a:r>
            <a:r>
              <a:rPr lang="en-US" sz="2400" dirty="0" err="1"/>
              <a:t>bedrag</a:t>
            </a:r>
            <a:r>
              <a:rPr lang="en-US" sz="2400" dirty="0"/>
              <a:t> op je </a:t>
            </a:r>
            <a:r>
              <a:rPr lang="en-US" sz="2400" dirty="0" err="1"/>
              <a:t>bankrekening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rood 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Creditsaldo</a:t>
            </a:r>
            <a:r>
              <a:rPr lang="en-US" sz="2400" dirty="0"/>
              <a:t>: </a:t>
            </a:r>
            <a:r>
              <a:rPr lang="en-US" sz="2400" dirty="0" err="1"/>
              <a:t>positief</a:t>
            </a:r>
            <a:r>
              <a:rPr lang="en-US" sz="2400" dirty="0"/>
              <a:t> </a:t>
            </a:r>
            <a:r>
              <a:rPr lang="en-US" sz="2400" dirty="0" err="1"/>
              <a:t>bedrag</a:t>
            </a:r>
            <a:r>
              <a:rPr lang="en-US" sz="2400" dirty="0"/>
              <a:t> op je </a:t>
            </a:r>
            <a:r>
              <a:rPr lang="en-US" sz="2400" dirty="0" err="1"/>
              <a:t>bankrekening</a:t>
            </a:r>
            <a:r>
              <a:rPr lang="en-US" sz="2400" dirty="0"/>
              <a:t> (in de plus)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C294FA9-0851-4824-BCD3-2E740EF60575}"/>
              </a:ext>
            </a:extLst>
          </p:cNvPr>
          <p:cNvSpPr txBox="1">
            <a:spLocks/>
          </p:cNvSpPr>
          <p:nvPr/>
        </p:nvSpPr>
        <p:spPr>
          <a:xfrm>
            <a:off x="1298713" y="4115285"/>
            <a:ext cx="7975289" cy="2484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Voorbeelden</a:t>
            </a:r>
            <a:r>
              <a:rPr lang="en-US" sz="2000" dirty="0"/>
              <a:t>: Wat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op je </a:t>
            </a:r>
            <a:r>
              <a:rPr lang="en-US" sz="2000" dirty="0" err="1"/>
              <a:t>rekening</a:t>
            </a:r>
            <a:r>
              <a:rPr lang="en-US" sz="2000" dirty="0"/>
              <a:t>?</a:t>
            </a:r>
          </a:p>
          <a:p>
            <a:r>
              <a:rPr lang="en-US" sz="2000" dirty="0"/>
              <a:t>Je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bank € 50 credit </a:t>
            </a:r>
            <a:r>
              <a:rPr lang="en-US" sz="2000" dirty="0" err="1"/>
              <a:t>en</a:t>
            </a:r>
            <a:r>
              <a:rPr lang="en-US" sz="2000" dirty="0"/>
              <a:t> je </a:t>
            </a:r>
            <a:r>
              <a:rPr lang="en-US" sz="2000" dirty="0" err="1"/>
              <a:t>ontvangt</a:t>
            </a:r>
            <a:r>
              <a:rPr lang="en-US" sz="2000" dirty="0"/>
              <a:t> € 30 </a:t>
            </a:r>
            <a:r>
              <a:rPr lang="en-US" sz="2000" dirty="0" err="1"/>
              <a:t>zakgeld</a:t>
            </a:r>
            <a:r>
              <a:rPr lang="en-US" sz="2000" dirty="0"/>
              <a:t>.</a:t>
            </a:r>
          </a:p>
          <a:p>
            <a:r>
              <a:rPr lang="en-US" sz="2000" dirty="0"/>
              <a:t>Je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bank € 20 </a:t>
            </a:r>
            <a:r>
              <a:rPr lang="en-US" sz="2000" dirty="0" err="1"/>
              <a:t>debet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je </a:t>
            </a:r>
            <a:r>
              <a:rPr lang="en-US" sz="2000" dirty="0" err="1"/>
              <a:t>ontvangt</a:t>
            </a:r>
            <a:r>
              <a:rPr lang="en-US" sz="2000" dirty="0"/>
              <a:t> € 30 </a:t>
            </a:r>
            <a:r>
              <a:rPr lang="en-US" sz="2000" dirty="0" err="1"/>
              <a:t>zakgeld</a:t>
            </a:r>
            <a:r>
              <a:rPr lang="en-US" sz="2000" dirty="0"/>
              <a:t>.</a:t>
            </a:r>
          </a:p>
          <a:p>
            <a:r>
              <a:rPr lang="en-US" sz="2000" dirty="0"/>
              <a:t>Je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bank € 20 credit </a:t>
            </a:r>
            <a:r>
              <a:rPr lang="en-US" sz="2000" dirty="0" err="1"/>
              <a:t>en</a:t>
            </a:r>
            <a:r>
              <a:rPr lang="en-US" sz="2000" dirty="0"/>
              <a:t> je pint € 50.</a:t>
            </a:r>
          </a:p>
          <a:p>
            <a:r>
              <a:rPr lang="en-US" sz="2000" dirty="0"/>
              <a:t>Je </a:t>
            </a:r>
            <a:r>
              <a:rPr lang="en-US" sz="2000" dirty="0" err="1"/>
              <a:t>staat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bank € 50 </a:t>
            </a:r>
            <a:r>
              <a:rPr lang="en-US" sz="2000" dirty="0" err="1"/>
              <a:t>debet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je pint € 30.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35075-658F-4412-872A-C98507BE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D5A826-F91C-4904-948C-667DEA10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0829"/>
            <a:ext cx="10264986" cy="2228531"/>
          </a:xfrm>
        </p:spPr>
        <p:txBody>
          <a:bodyPr>
            <a:normAutofit/>
          </a:bodyPr>
          <a:lstStyle/>
          <a:p>
            <a:r>
              <a:rPr lang="en-US" sz="2400" dirty="0" err="1"/>
              <a:t>Maken</a:t>
            </a:r>
            <a:r>
              <a:rPr lang="en-US" sz="2400" dirty="0"/>
              <a:t> </a:t>
            </a:r>
            <a:r>
              <a:rPr lang="en-US" sz="2400" dirty="0" err="1"/>
              <a:t>opgaven</a:t>
            </a:r>
            <a:r>
              <a:rPr lang="en-US" sz="2400" dirty="0"/>
              <a:t>  2 t/m 13   (</a:t>
            </a:r>
            <a:r>
              <a:rPr lang="en-US" sz="2400" dirty="0" err="1"/>
              <a:t>vanaf</a:t>
            </a:r>
            <a:r>
              <a:rPr lang="en-US" sz="2400" dirty="0"/>
              <a:t> </a:t>
            </a:r>
            <a:r>
              <a:rPr lang="en-US" sz="2400" dirty="0" err="1"/>
              <a:t>bladzijde</a:t>
            </a:r>
            <a:r>
              <a:rPr lang="en-US" sz="2400" dirty="0"/>
              <a:t> 70)</a:t>
            </a:r>
          </a:p>
          <a:p>
            <a:r>
              <a:rPr lang="en-US" sz="2400" dirty="0" err="1"/>
              <a:t>Nakijken</a:t>
            </a:r>
            <a:r>
              <a:rPr lang="en-US" sz="2400" dirty="0"/>
              <a:t> van </a:t>
            </a:r>
            <a:r>
              <a:rPr lang="en-US" sz="2400" dirty="0" err="1"/>
              <a:t>gemaakte</a:t>
            </a:r>
            <a:r>
              <a:rPr lang="en-US" sz="2400" dirty="0"/>
              <a:t> </a:t>
            </a:r>
            <a:r>
              <a:rPr lang="en-US" sz="2400" dirty="0" err="1"/>
              <a:t>opgaven</a:t>
            </a:r>
            <a:r>
              <a:rPr lang="en-US" sz="2400" dirty="0"/>
              <a:t> met </a:t>
            </a:r>
            <a:r>
              <a:rPr lang="en-US" sz="2400" dirty="0">
                <a:solidFill>
                  <a:srgbClr val="FF0000"/>
                </a:solidFill>
              </a:rPr>
              <a:t>rode</a:t>
            </a:r>
            <a:r>
              <a:rPr lang="en-US" sz="2400" dirty="0"/>
              <a:t> pen/</a:t>
            </a:r>
            <a:r>
              <a:rPr lang="en-US" sz="2400" dirty="0" err="1"/>
              <a:t>potlood</a:t>
            </a:r>
            <a:r>
              <a:rPr lang="en-US" sz="2400" dirty="0"/>
              <a:t> </a:t>
            </a:r>
          </a:p>
          <a:p>
            <a:r>
              <a:rPr lang="en-US" sz="2400" dirty="0"/>
              <a:t>In je </a:t>
            </a:r>
            <a:r>
              <a:rPr lang="en-US" sz="2400" dirty="0" err="1"/>
              <a:t>boek</a:t>
            </a:r>
            <a:r>
              <a:rPr lang="en-US" sz="2400" dirty="0"/>
              <a:t> mag je </a:t>
            </a:r>
            <a:r>
              <a:rPr lang="en-US" sz="2400" dirty="0" err="1"/>
              <a:t>opgaven</a:t>
            </a:r>
            <a:r>
              <a:rPr lang="en-US" sz="2400" dirty="0"/>
              <a:t> 2,4,6,9,12 </a:t>
            </a:r>
            <a:r>
              <a:rPr lang="en-US" sz="2400" dirty="0" err="1"/>
              <a:t>maken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rest in je </a:t>
            </a:r>
            <a:r>
              <a:rPr lang="en-US" sz="2400" dirty="0" err="1">
                <a:sym typeface="Wingdings" panose="05000000000000000000" pitchFamily="2" charset="2"/>
              </a:rPr>
              <a:t>schrift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C928396-07A3-4BAC-997E-01BA36CAD86B}"/>
              </a:ext>
            </a:extLst>
          </p:cNvPr>
          <p:cNvSpPr txBox="1">
            <a:spLocks/>
          </p:cNvSpPr>
          <p:nvPr/>
        </p:nvSpPr>
        <p:spPr>
          <a:xfrm>
            <a:off x="2387600" y="4114800"/>
            <a:ext cx="8115762" cy="282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Wat </a:t>
            </a:r>
            <a:r>
              <a:rPr lang="en-US" sz="2400" dirty="0" err="1"/>
              <a:t>moet</a:t>
            </a:r>
            <a:r>
              <a:rPr lang="en-US" sz="2400" dirty="0"/>
              <a:t> je nu </a:t>
            </a:r>
            <a:r>
              <a:rPr lang="en-US" sz="2400" dirty="0" err="1"/>
              <a:t>kunnen</a:t>
            </a:r>
            <a:r>
              <a:rPr lang="en-US" sz="2400" dirty="0"/>
              <a:t>?</a:t>
            </a:r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kent</a:t>
            </a:r>
            <a:r>
              <a:rPr lang="en-US" sz="2400" dirty="0"/>
              <a:t> het </a:t>
            </a:r>
            <a:r>
              <a:rPr lang="en-US" sz="2400" dirty="0" err="1"/>
              <a:t>verschil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</a:t>
            </a:r>
            <a:r>
              <a:rPr lang="en-US" sz="2400" dirty="0" err="1"/>
              <a:t>directe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indirecte</a:t>
            </a:r>
            <a:r>
              <a:rPr lang="en-US" sz="2400" dirty="0"/>
              <a:t> </a:t>
            </a:r>
            <a:r>
              <a:rPr lang="en-US" sz="2400" dirty="0" err="1"/>
              <a:t>ruil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kent</a:t>
            </a:r>
            <a:r>
              <a:rPr lang="en-US" sz="2400" dirty="0"/>
              <a:t> de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r>
              <a:rPr lang="en-US" sz="2400" dirty="0" err="1"/>
              <a:t>geldfuncties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kunt</a:t>
            </a:r>
            <a:r>
              <a:rPr lang="en-US" sz="2400" dirty="0"/>
              <a:t> het </a:t>
            </a:r>
            <a:r>
              <a:rPr lang="en-US" sz="2400" dirty="0" err="1"/>
              <a:t>saldo</a:t>
            </a:r>
            <a:r>
              <a:rPr lang="en-US" sz="2400" dirty="0"/>
              <a:t> op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bankrekening</a:t>
            </a:r>
            <a:r>
              <a:rPr lang="en-US" sz="2400" dirty="0"/>
              <a:t> </a:t>
            </a:r>
            <a:r>
              <a:rPr lang="en-US" sz="2400" dirty="0" err="1"/>
              <a:t>controleren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kent</a:t>
            </a:r>
            <a:r>
              <a:rPr lang="en-US" sz="2400" dirty="0"/>
              <a:t>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r>
              <a:rPr lang="en-US" sz="2400" dirty="0" err="1"/>
              <a:t>manieren</a:t>
            </a:r>
            <a:r>
              <a:rPr lang="en-US" sz="2400" dirty="0"/>
              <a:t> van </a:t>
            </a:r>
            <a:r>
              <a:rPr lang="en-US" sz="2400" dirty="0" err="1"/>
              <a:t>betalen</a:t>
            </a:r>
            <a:endParaRPr lang="en-US" sz="2400" dirty="0"/>
          </a:p>
          <a:p>
            <a:pPr marL="0" indent="0">
              <a:buFont typeface="Wingdings 3" charset="2"/>
              <a:buNone/>
            </a:pPr>
            <a:endParaRPr lang="en-US" sz="2400" dirty="0"/>
          </a:p>
          <a:p>
            <a:pPr marL="0" indent="0">
              <a:buFont typeface="Wingdings 3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1750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193</Words>
  <Application>Microsoft Office PowerPoint</Application>
  <PresentationFormat>Breedbeeld</PresentationFormat>
  <Paragraphs>35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3.1 Hoe betaal je?</vt:lpstr>
      <vt:lpstr>Directe en indirect ruil</vt:lpstr>
      <vt:lpstr>Geldfuncties</vt:lpstr>
      <vt:lpstr>Pinnen of contant?</vt:lpstr>
      <vt:lpstr>Debet of credit</vt:lpstr>
      <vt:lpstr>Nu te doen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bank en jouw geld</dc:title>
  <dc:creator>Seelen, BMJG (Bernard)</dc:creator>
  <cp:lastModifiedBy>Seelen, BMJG (Bernhard)</cp:lastModifiedBy>
  <cp:revision>8</cp:revision>
  <dcterms:created xsi:type="dcterms:W3CDTF">2019-09-19T12:24:03Z</dcterms:created>
  <dcterms:modified xsi:type="dcterms:W3CDTF">2021-11-14T12:53:21Z</dcterms:modified>
</cp:coreProperties>
</file>